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9" r:id="rId10"/>
    <p:sldId id="448" r:id="rId11"/>
    <p:sldId id="450" r:id="rId12"/>
    <p:sldId id="451" r:id="rId13"/>
    <p:sldId id="445" r:id="rId14"/>
    <p:sldId id="446" r:id="rId15"/>
    <p:sldId id="444" r:id="rId16"/>
    <p:sldId id="443" r:id="rId17"/>
    <p:sldId id="396" r:id="rId18"/>
    <p:sldId id="407" r:id="rId19"/>
    <p:sldId id="43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2.emf"/><Relationship Id="rId10" Type="http://schemas.openxmlformats.org/officeDocument/2006/relationships/image" Target="../media/image39.emf"/><Relationship Id="rId4" Type="http://schemas.openxmlformats.org/officeDocument/2006/relationships/image" Target="../media/image33.jpeg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6199913" cy="2519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07359"/>
            <a:ext cx="711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6826426" cy="2798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1107831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6" y="990600"/>
            <a:ext cx="8127991" cy="5797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6781800" y="3953657"/>
            <a:ext cx="762000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248697"/>
            <a:ext cx="8440292" cy="4923503"/>
            <a:chOff x="152400" y="1248697"/>
            <a:chExt cx="8440292" cy="4923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248697"/>
              <a:ext cx="8440292" cy="492350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715000" y="4267200"/>
              <a:ext cx="762000" cy="851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191 </a:t>
            </a:r>
            <a:r>
              <a:rPr lang="en-US" dirty="0"/>
              <a:t>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 smtClean="0"/>
              <a:t>&gt; 59 </a:t>
            </a:r>
            <a:r>
              <a:rPr lang="en-US" dirty="0"/>
              <a:t>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80" y="1"/>
            <a:ext cx="11091220" cy="6898785"/>
            <a:chOff x="33980" y="1"/>
            <a:chExt cx="11091220" cy="689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0" y="1"/>
              <a:ext cx="8202086" cy="65847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31204" t="18947" r="56835" b="51553"/>
            <a:stretch/>
          </p:blipFill>
          <p:spPr>
            <a:xfrm>
              <a:off x="10058400" y="42121"/>
              <a:ext cx="1066800" cy="14478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74300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4566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4497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59295" y="69585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43496" y="234676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43496" y="397862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43496" y="5581908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90600" y="1066800"/>
            <a:ext cx="7467600" cy="5326128"/>
            <a:chOff x="990600" y="1066800"/>
            <a:chExt cx="7467600" cy="53261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066800"/>
              <a:ext cx="7467600" cy="5326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38800" y="4038600"/>
              <a:ext cx="846221" cy="945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00200" y="1699895"/>
            <a:ext cx="5943600" cy="3458210"/>
            <a:chOff x="1600200" y="1699895"/>
            <a:chExt cx="5943600" cy="3458210"/>
          </a:xfrm>
        </p:grpSpPr>
        <p:pic>
          <p:nvPicPr>
            <p:cNvPr id="9" name="Picture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699895"/>
              <a:ext cx="5943600" cy="3458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410200" y="3733800"/>
              <a:ext cx="762000" cy="851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78409</TotalTime>
  <Words>442</Words>
  <Application>Microsoft Office PowerPoint</Application>
  <PresentationFormat>On-screen Show (4:3)</PresentationFormat>
  <Paragraphs>123</Paragraphs>
  <Slides>19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932</cp:revision>
  <dcterms:created xsi:type="dcterms:W3CDTF">2016-02-25T15:43:59Z</dcterms:created>
  <dcterms:modified xsi:type="dcterms:W3CDTF">2019-10-08T16:03:01Z</dcterms:modified>
</cp:coreProperties>
</file>